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9699" autoAdjust="0"/>
    <p:restoredTop sz="95588" autoAdjust="0"/>
  </p:normalViewPr>
  <p:slideViewPr>
    <p:cSldViewPr snapToGrid="0" snapToObjects="1">
      <p:cViewPr varScale="1">
        <p:scale>
          <a:sx n="72" d="100"/>
          <a:sy n="72" d="100"/>
        </p:scale>
        <p:origin x="240" y="92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3/5/20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3/5/20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5.png"/><Relationship Id="rId5" Type="http://schemas.openxmlformats.org/officeDocument/2006/relationships/image" Target="../media/image156.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7.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60.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slideLayout" Target="../slideLayouts/slideLayout2.xml"/><Relationship Id="rId10" Type="http://schemas.openxmlformats.org/officeDocument/2006/relationships/image" Target="../media/image129.png"/><Relationship Id="rId4" Type="http://schemas.openxmlformats.org/officeDocument/2006/relationships/tags" Target="../tags/tag61.xml"/><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image" Target="../media/image137.emf"/></Relationships>
</file>

<file path=ppt/slides/_rels/slide8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33.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57E1972C-5EF9-7540-924B-9EFCB3261B5F}"/>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3D80B7ED-8E79-D745-8D7B-C5C6C865C040}"/>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D7FA68F0-63B0-E34C-98F2-A7198B1AA7C0}"/>
              </a:ext>
            </a:extLst>
          </p:cNvPr>
          <p:cNvSpPr>
            <a:spLocks noGrp="1"/>
          </p:cNvSpPr>
          <p:nvPr>
            <p:ph type="sldNum" sz="quarter" idx="12"/>
          </p:nvPr>
        </p:nvSpPr>
        <p:spPr/>
        <p:txBody>
          <a:bodyPr/>
          <a:lstStyle/>
          <a:p>
            <a:fld id="{A2EF37A0-74FC-AB4F-AE4C-D9BFC6719E9F}" type="slidenum">
              <a:rPr lang="en-US" smtClean="0"/>
              <a:t>102</a:t>
            </a:fld>
            <a:endParaRPr lang="en-US"/>
          </a:p>
        </p:txBody>
      </p:sp>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2FED4DF8-877D-A442-B733-273F89F37502}"/>
              </a:ext>
            </a:extLst>
          </p:cNvPr>
          <p:cNvSpPr>
            <a:spLocks noGrp="1"/>
          </p:cNvSpPr>
          <p:nvPr>
            <p:ph type="sldNum" sz="quarter" idx="12"/>
          </p:nvPr>
        </p:nvSpPr>
        <p:spPr/>
        <p:txBody>
          <a:bodyPr/>
          <a:lstStyle/>
          <a:p>
            <a:fld id="{A2EF37A0-74FC-AB4F-AE4C-D9BFC6719E9F}" type="slidenum">
              <a:rPr lang="en-US" smtClean="0"/>
              <a:t>103</a:t>
            </a:fld>
            <a:endParaRPr lang="en-US"/>
          </a:p>
        </p:txBody>
      </p:sp>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969D5356-44EF-E043-8724-BB149A9E8489}"/>
              </a:ext>
            </a:extLst>
          </p:cNvPr>
          <p:cNvSpPr>
            <a:spLocks noGrp="1"/>
          </p:cNvSpPr>
          <p:nvPr>
            <p:ph type="sldNum" sz="quarter" idx="12"/>
          </p:nvPr>
        </p:nvSpPr>
        <p:spPr/>
        <p:txBody>
          <a:bodyPr/>
          <a:lstStyle/>
          <a:p>
            <a:fld id="{A2EF37A0-74FC-AB4F-AE4C-D9BFC6719E9F}" type="slidenum">
              <a:rPr lang="en-US" smtClean="0"/>
              <a:t>104</a:t>
            </a:fld>
            <a:endParaRPr lang="en-US"/>
          </a:p>
        </p:txBody>
      </p:sp>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ACCECE0D-1583-ED43-99AF-6104192771F5}"/>
              </a:ext>
            </a:extLst>
          </p:cNvPr>
          <p:cNvSpPr>
            <a:spLocks noGrp="1"/>
          </p:cNvSpPr>
          <p:nvPr>
            <p:ph type="sldNum" sz="quarter" idx="12"/>
          </p:nvPr>
        </p:nvSpPr>
        <p:spPr/>
        <p:txBody>
          <a:bodyPr/>
          <a:lstStyle/>
          <a:p>
            <a:fld id="{A2EF37A0-74FC-AB4F-AE4C-D9BFC6719E9F}" type="slidenum">
              <a:rPr lang="en-US" smtClean="0"/>
              <a:t>105</a:t>
            </a:fld>
            <a:endParaRPr lang="en-US"/>
          </a:p>
        </p:txBody>
      </p:sp>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405FF458-BEF7-AE42-AC90-F33E063586E9}"/>
              </a:ext>
            </a:extLst>
          </p:cNvPr>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96D1D2A6-C943-7B4C-A486-0128CDD9149B}"/>
              </a:ext>
            </a:extLst>
          </p:cNvPr>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A699FF9F-377B-944C-ABAC-CA948152A0DF}"/>
              </a:ext>
            </a:extLst>
          </p:cNvPr>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DA8486BD-837F-4E4B-AAD6-FF8343FCBAF3}"/>
              </a:ext>
            </a:extLst>
          </p:cNvPr>
          <p:cNvSpPr>
            <a:spLocks noGrp="1"/>
          </p:cNvSpPr>
          <p:nvPr>
            <p:ph type="sldNum" sz="quarter" idx="12"/>
          </p:nvPr>
        </p:nvSpPr>
        <p:spPr/>
        <p:txBody>
          <a:bodyPr/>
          <a:lstStyle/>
          <a:p>
            <a:fld id="{A2EF37A0-74FC-AB4F-AE4C-D9BFC6719E9F}" type="slidenum">
              <a:rPr lang="en-US" smtClean="0"/>
              <a:t>109</a:t>
            </a:fld>
            <a:endParaRPr lang="en-US"/>
          </a:p>
        </p:txBody>
      </p:sp>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931B88B5-CB03-5348-ADB8-BA2A3F31B61A}"/>
              </a:ext>
            </a:extLst>
          </p:cNvPr>
          <p:cNvSpPr>
            <a:spLocks noGrp="1"/>
          </p:cNvSpPr>
          <p:nvPr>
            <p:ph type="sldNum" sz="quarter" idx="12"/>
          </p:nvPr>
        </p:nvSpPr>
        <p:spPr/>
        <p:txBody>
          <a:bodyPr/>
          <a:lstStyle/>
          <a:p>
            <a:fld id="{A2EF37A0-74FC-AB4F-AE4C-D9BFC6719E9F}" type="slidenum">
              <a:rPr lang="en-US" smtClean="0"/>
              <a:t>110</a:t>
            </a:fld>
            <a:endParaRPr lang="en-US"/>
          </a:p>
        </p:txBody>
      </p:sp>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5E40BFD6-6553-7841-A55F-7656307F92B4}"/>
              </a:ext>
            </a:extLst>
          </p:cNvPr>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
        <p:nvSpPr>
          <p:cNvPr id="2" name="Slide Number Placeholder 1">
            <a:extLst>
              <a:ext uri="{FF2B5EF4-FFF2-40B4-BE49-F238E27FC236}">
                <a16:creationId xmlns:a16="http://schemas.microsoft.com/office/drawing/2014/main" id="{D934DD2D-D152-7D43-A275-5049B24AB5C7}"/>
              </a:ext>
            </a:extLst>
          </p:cNvPr>
          <p:cNvSpPr>
            <a:spLocks noGrp="1"/>
          </p:cNvSpPr>
          <p:nvPr>
            <p:ph type="sldNum" sz="quarter" idx="12"/>
          </p:nvPr>
        </p:nvSpPr>
        <p:spPr/>
        <p:txBody>
          <a:bodyPr/>
          <a:lstStyle/>
          <a:p>
            <a:fld id="{A2EF37A0-74FC-AB4F-AE4C-D9BFC6719E9F}" type="slidenum">
              <a:rPr lang="en-US" smtClean="0"/>
              <a:t>112</a:t>
            </a:fld>
            <a:endParaRPr lang="en-US"/>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xmlns:a14="http://schemas.microsoft.com/office/drawing/2010/main">
        <mc:Choice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E55880-F7BD-6845-B53A-FD9391031AC1}"/>
              </a:ext>
            </a:extLst>
          </p:cNvPr>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
        <p:nvSpPr>
          <p:cNvPr id="2" name="Slide Number Placeholder 1">
            <a:extLst>
              <a:ext uri="{FF2B5EF4-FFF2-40B4-BE49-F238E27FC236}">
                <a16:creationId xmlns:a16="http://schemas.microsoft.com/office/drawing/2014/main" id="{28058BFD-B3DC-0541-B963-81CE1D4947BA}"/>
              </a:ext>
            </a:extLst>
          </p:cNvPr>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
        <p:nvSpPr>
          <p:cNvPr id="4" name="Slide Number Placeholder 3">
            <a:extLst>
              <a:ext uri="{FF2B5EF4-FFF2-40B4-BE49-F238E27FC236}">
                <a16:creationId xmlns:a16="http://schemas.microsoft.com/office/drawing/2014/main" id="{D257CDE1-8B78-CF4C-A48C-2498D296F341}"/>
              </a:ext>
            </a:extLst>
          </p:cNvPr>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
        <p:nvSpPr>
          <p:cNvPr id="3" name="Slide Number Placeholder 2">
            <a:extLst>
              <a:ext uri="{FF2B5EF4-FFF2-40B4-BE49-F238E27FC236}">
                <a16:creationId xmlns:a16="http://schemas.microsoft.com/office/drawing/2014/main" id="{EDB5F33A-0621-CD4D-A071-E47BEF144E23}"/>
              </a:ext>
            </a:extLst>
          </p:cNvPr>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pPr marL="342900" indent="-342900">
              <a:buFont typeface="Arial" panose="020B0604020202020204" pitchFamily="34" charset="0"/>
              <a:buChar char="•"/>
            </a:pPr>
            <a:r>
              <a:rPr lang="en-US" b="0" dirty="0"/>
              <a:t>The set of papers I have on the website is very biased, please don’t overfit to that!</a:t>
            </a:r>
          </a:p>
          <a:p>
            <a:r>
              <a:rPr lang="en-US" dirty="0"/>
              <a:t>Short project summaries:</a:t>
            </a:r>
          </a:p>
          <a:p>
            <a:pPr marL="342900" indent="-342900">
              <a:buFont typeface="Arial" panose="020B0604020202020204" pitchFamily="34" charset="0"/>
              <a:buChar char="•"/>
            </a:pPr>
            <a:r>
              <a:rPr lang="en-US" b="0" dirty="0"/>
              <a:t>Due to John before 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D1E-B235-634B-AD80-0273B7704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A8A760-14AA-DB43-9436-D08626581F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BF35955-FF7D-C843-8CFB-B468D98F3CC3}"/>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xmlns:a14="http://schemas.microsoft.com/office/drawing/2010/main">
        <mc:Choice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𝑉</m:t>
                        </m:r>
                      </m:e>
                      <m:sub>
                        <m:r>
                          <a:rPr lang="en-US" dirty="0" smtClean="0">
                            <a:latin typeface="Cambria Math" panose="02040503050406030204" pitchFamily="18" charset="0"/>
                          </a:rPr>
                          <m:t>𝑘</m:t>
                        </m:r>
                      </m:sub>
                    </m:sSub>
                  </m:oMath>
                </a14:m>
                <a:r>
                  <a:rPr lang="en-US" dirty="0"/>
                  <a:t> vectors are also interpretable as time-limited values</a:t>
                </a:r>
              </a:p>
              <a:p>
                <a:r>
                  <a:rPr lang="en-US" dirty="0"/>
                  <a:t>Value iteration finds the fixed point of the function</a:t>
                </a:r>
              </a:p>
            </p:txBody>
          </p:sp>
        </mc:Choice>
        <mc:Fallback xmlns="">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𝑉</m:t>
                        </m:r>
                      </m:e>
                      <m:sup>
                        <m:r>
                          <a:rPr lang="en-US" smtClean="0">
                            <a:latin typeface="Cambria Math" panose="02040503050406030204" pitchFamily="18" charset="0"/>
                          </a:rPr>
                          <m:t>∗</m:t>
                        </m:r>
                      </m:sup>
                    </m:sSup>
                    <m:d>
                      <m:dPr>
                        <m:ctrlPr>
                          <a:rPr lang="en-US" i="1" smtClean="0">
                            <a:latin typeface="Cambria Math" panose="02040503050406030204" pitchFamily="18" charset="0"/>
                          </a:rPr>
                        </m:ctrlPr>
                      </m:dPr>
                      <m:e>
                        <m:r>
                          <a:rPr lang="en-US" smtClean="0">
                            <a:latin typeface="Cambria Math" panose="02040503050406030204" pitchFamily="18" charset="0"/>
                          </a:rPr>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minimizing the sum of values of states didn’t bind to equality.)</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
        <p:nvSpPr>
          <p:cNvPr id="3" name="Slide Number Placeholder 2">
            <a:extLst>
              <a:ext uri="{FF2B5EF4-FFF2-40B4-BE49-F238E27FC236}">
                <a16:creationId xmlns:a16="http://schemas.microsoft.com/office/drawing/2014/main" id="{284BD8EE-5FFF-6B48-AAC3-CDF9D060FF8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
        <p:nvSpPr>
          <p:cNvPr id="3" name="Slide Number Placeholder 2">
            <a:extLst>
              <a:ext uri="{FF2B5EF4-FFF2-40B4-BE49-F238E27FC236}">
                <a16:creationId xmlns:a16="http://schemas.microsoft.com/office/drawing/2014/main" id="{B1C2981F-EF04-4047-8CE9-9846A827B3AD}"/>
              </a:ext>
            </a:extLst>
          </p:cNvPr>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
        <p:nvSpPr>
          <p:cNvPr id="4" name="Slide Number Placeholder 3">
            <a:extLst>
              <a:ext uri="{FF2B5EF4-FFF2-40B4-BE49-F238E27FC236}">
                <a16:creationId xmlns:a16="http://schemas.microsoft.com/office/drawing/2014/main" id="{C19F3E08-8DEA-7A49-9172-EAD889633945}"/>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C2B4488-7821-DA46-B155-A3DD5461E13A}"/>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
        <p:nvSpPr>
          <p:cNvPr id="3" name="Slide Number Placeholder 2">
            <a:extLst>
              <a:ext uri="{FF2B5EF4-FFF2-40B4-BE49-F238E27FC236}">
                <a16:creationId xmlns:a16="http://schemas.microsoft.com/office/drawing/2014/main" id="{D7338126-859E-2248-9F15-A53C3B0D5501}"/>
              </a:ext>
            </a:extLst>
          </p:cNvPr>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xmlns:a14="http://schemas.microsoft.com/office/drawing/2010/main">
        <mc:Choice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6103E3E4-1A0A-DE4E-BA9D-655CBA3CAFB6}"/>
              </a:ext>
            </a:extLst>
          </p:cNvPr>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
        <p:nvSpPr>
          <p:cNvPr id="3" name="Slide Number Placeholder 2">
            <a:extLst>
              <a:ext uri="{FF2B5EF4-FFF2-40B4-BE49-F238E27FC236}">
                <a16:creationId xmlns:a16="http://schemas.microsoft.com/office/drawing/2014/main" id="{6D76F2C8-E696-C94B-97FE-9EE2C29D75FD}"/>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D5E200A-1EA1-874B-8430-34E61678C35E}"/>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0A486EC7-0F47-C747-94EE-997CB5053EF7}"/>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a:latin typeface="Cambria Math" panose="02040503050406030204" pitchFamily="18" charset="0"/>
                      </a:rPr>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
        <p:nvSpPr>
          <p:cNvPr id="4" name="Slide Number Placeholder 3">
            <a:extLst>
              <a:ext uri="{FF2B5EF4-FFF2-40B4-BE49-F238E27FC236}">
                <a16:creationId xmlns:a16="http://schemas.microsoft.com/office/drawing/2014/main" id="{E527C765-F5D0-2C4D-A89F-FFCFE8A6B03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
        <p:nvSpPr>
          <p:cNvPr id="3" name="Slide Number Placeholder 2">
            <a:extLst>
              <a:ext uri="{FF2B5EF4-FFF2-40B4-BE49-F238E27FC236}">
                <a16:creationId xmlns:a16="http://schemas.microsoft.com/office/drawing/2014/main" id="{9A77BF55-7525-F64C-84D8-C75C6839301B}"/>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𝑆</m:t>
                            </m:r>
                          </m:e>
                        </m:d>
                      </m:e>
                      <m:sup>
                        <m:r>
                          <a:rPr lang="en-US" smtClean="0">
                            <a:latin typeface="Cambria Math" panose="02040503050406030204" pitchFamily="18" charset="0"/>
                          </a:rPr>
                          <m:t>2</m:t>
                        </m:r>
                      </m:sup>
                    </m:sSup>
                    <m:r>
                      <a:rPr lang="en-US" smtClean="0">
                        <a:latin typeface="Cambria Math" panose="02040503050406030204" pitchFamily="18" charset="0"/>
                      </a:rPr>
                      <m:t>|</m:t>
                    </m:r>
                    <m:r>
                      <a:rPr lang="en-US" smtClean="0">
                        <a:latin typeface="Cambria Math" panose="02040503050406030204" pitchFamily="18" charset="0"/>
                      </a:rPr>
                      <m:t>𝐴</m:t>
                    </m:r>
                    <m:r>
                      <a:rPr lang="en-US" smtClean="0">
                        <a:latin typeface="Cambria Math" panose="02040503050406030204" pitchFamily="18" charset="0"/>
                      </a:rPr>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 name="Slide Number Placeholder 3">
            <a:extLst>
              <a:ext uri="{FF2B5EF4-FFF2-40B4-BE49-F238E27FC236}">
                <a16:creationId xmlns:a16="http://schemas.microsoft.com/office/drawing/2014/main" id="{1E8E8B69-21D2-ED49-9924-CF2AF47778E5}"/>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
        <p:nvSpPr>
          <p:cNvPr id="6" name="Slide Number Placeholder 5">
            <a:extLst>
              <a:ext uri="{FF2B5EF4-FFF2-40B4-BE49-F238E27FC236}">
                <a16:creationId xmlns:a16="http://schemas.microsoft.com/office/drawing/2014/main" id="{259E0EF4-016F-A445-8892-FB999743155D}"/>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FA2E3016-82C8-1145-A673-7951C6A229B0}"/>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13437</TotalTime>
  <Words>6113</Words>
  <Application>Microsoft Macintosh PowerPoint</Application>
  <PresentationFormat>Widescreen</PresentationFormat>
  <Paragraphs>1132</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PowerPoint Presentation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1430</cp:revision>
  <cp:lastPrinted>2016-09-08T16:17:56Z</cp:lastPrinted>
  <dcterms:created xsi:type="dcterms:W3CDTF">2013-03-05T15:39:19Z</dcterms:created>
  <dcterms:modified xsi:type="dcterms:W3CDTF">2020-03-06T00:24:59Z</dcterms:modified>
</cp:coreProperties>
</file>